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NZ"/>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NZ"/>
          </a:p>
        </p:txBody>
      </p:sp>
      <p:sp>
        <p:nvSpPr>
          <p:cNvPr id="4" name="Date Placeholder 3"/>
          <p:cNvSpPr>
            <a:spLocks noGrp="1"/>
          </p:cNvSpPr>
          <p:nvPr>
            <p:ph type="dt" sz="half" idx="10"/>
          </p:nvPr>
        </p:nvSpPr>
        <p:spPr/>
        <p:txBody>
          <a:bodyPr/>
          <a:lstStyle/>
          <a:p>
            <a:fld id="{27E371EB-ADB4-4656-9DD0-99477AC88EE6}" type="datetimeFigureOut">
              <a:rPr lang="en-NZ" smtClean="0"/>
              <a:t>7/05/2017</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3569598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NZ"/>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Date Placeholder 3"/>
          <p:cNvSpPr>
            <a:spLocks noGrp="1"/>
          </p:cNvSpPr>
          <p:nvPr>
            <p:ph type="dt" sz="half" idx="10"/>
          </p:nvPr>
        </p:nvSpPr>
        <p:spPr/>
        <p:txBody>
          <a:bodyPr/>
          <a:lstStyle/>
          <a:p>
            <a:fld id="{27E371EB-ADB4-4656-9DD0-99477AC88EE6}" type="datetimeFigureOut">
              <a:rPr lang="en-NZ" smtClean="0"/>
              <a:t>7/05/2017</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1496756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NZ"/>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Date Placeholder 3"/>
          <p:cNvSpPr>
            <a:spLocks noGrp="1"/>
          </p:cNvSpPr>
          <p:nvPr>
            <p:ph type="dt" sz="half" idx="10"/>
          </p:nvPr>
        </p:nvSpPr>
        <p:spPr/>
        <p:txBody>
          <a:bodyPr/>
          <a:lstStyle/>
          <a:p>
            <a:fld id="{27E371EB-ADB4-4656-9DD0-99477AC88EE6}" type="datetimeFigureOut">
              <a:rPr lang="en-NZ" smtClean="0"/>
              <a:t>7/05/2017</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790570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NZ"/>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Date Placeholder 3"/>
          <p:cNvSpPr>
            <a:spLocks noGrp="1"/>
          </p:cNvSpPr>
          <p:nvPr>
            <p:ph type="dt" sz="half" idx="10"/>
          </p:nvPr>
        </p:nvSpPr>
        <p:spPr/>
        <p:txBody>
          <a:bodyPr/>
          <a:lstStyle/>
          <a:p>
            <a:fld id="{27E371EB-ADB4-4656-9DD0-99477AC88EE6}" type="datetimeFigureOut">
              <a:rPr lang="en-NZ" smtClean="0"/>
              <a:t>7/05/2017</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606840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NZ"/>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7E371EB-ADB4-4656-9DD0-99477AC88EE6}" type="datetimeFigureOut">
              <a:rPr lang="en-NZ" smtClean="0"/>
              <a:t>7/05/2017</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3900571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NZ"/>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5" name="Date Placeholder 4"/>
          <p:cNvSpPr>
            <a:spLocks noGrp="1"/>
          </p:cNvSpPr>
          <p:nvPr>
            <p:ph type="dt" sz="half" idx="10"/>
          </p:nvPr>
        </p:nvSpPr>
        <p:spPr/>
        <p:txBody>
          <a:bodyPr/>
          <a:lstStyle/>
          <a:p>
            <a:fld id="{27E371EB-ADB4-4656-9DD0-99477AC88EE6}" type="datetimeFigureOut">
              <a:rPr lang="en-NZ" smtClean="0"/>
              <a:t>7/05/2017</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1911471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NZ"/>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7" name="Date Placeholder 6"/>
          <p:cNvSpPr>
            <a:spLocks noGrp="1"/>
          </p:cNvSpPr>
          <p:nvPr>
            <p:ph type="dt" sz="half" idx="10"/>
          </p:nvPr>
        </p:nvSpPr>
        <p:spPr/>
        <p:txBody>
          <a:bodyPr/>
          <a:lstStyle/>
          <a:p>
            <a:fld id="{27E371EB-ADB4-4656-9DD0-99477AC88EE6}" type="datetimeFigureOut">
              <a:rPr lang="en-NZ" smtClean="0"/>
              <a:t>7/05/2017</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1550335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NZ"/>
          </a:p>
        </p:txBody>
      </p:sp>
      <p:sp>
        <p:nvSpPr>
          <p:cNvPr id="3" name="Date Placeholder 2"/>
          <p:cNvSpPr>
            <a:spLocks noGrp="1"/>
          </p:cNvSpPr>
          <p:nvPr>
            <p:ph type="dt" sz="half" idx="10"/>
          </p:nvPr>
        </p:nvSpPr>
        <p:spPr/>
        <p:txBody>
          <a:bodyPr/>
          <a:lstStyle/>
          <a:p>
            <a:fld id="{27E371EB-ADB4-4656-9DD0-99477AC88EE6}" type="datetimeFigureOut">
              <a:rPr lang="en-NZ" smtClean="0"/>
              <a:t>7/05/2017</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1010249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E371EB-ADB4-4656-9DD0-99477AC88EE6}" type="datetimeFigureOut">
              <a:rPr lang="en-NZ" smtClean="0"/>
              <a:t>7/05/2017</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1901830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NZ"/>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7E371EB-ADB4-4656-9DD0-99477AC88EE6}" type="datetimeFigureOut">
              <a:rPr lang="en-NZ" smtClean="0"/>
              <a:t>7/05/2017</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547256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NZ"/>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7E371EB-ADB4-4656-9DD0-99477AC88EE6}" type="datetimeFigureOut">
              <a:rPr lang="en-NZ" smtClean="0"/>
              <a:t>7/05/2017</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07A13AB7-DC52-45EC-B9C9-BD52127C9DB5}" type="slidenum">
              <a:rPr lang="en-NZ" smtClean="0"/>
              <a:t>‹#›</a:t>
            </a:fld>
            <a:endParaRPr lang="en-NZ"/>
          </a:p>
        </p:txBody>
      </p:sp>
    </p:spTree>
    <p:extLst>
      <p:ext uri="{BB962C8B-B14F-4D97-AF65-F5344CB8AC3E}">
        <p14:creationId xmlns:p14="http://schemas.microsoft.com/office/powerpoint/2010/main" val="1631474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NZ"/>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E371EB-ADB4-4656-9DD0-99477AC88EE6}" type="datetimeFigureOut">
              <a:rPr lang="en-NZ" smtClean="0"/>
              <a:t>7/05/2017</a:t>
            </a:fld>
            <a:endParaRPr lang="en-NZ"/>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A13AB7-DC52-45EC-B9C9-BD52127C9DB5}" type="slidenum">
              <a:rPr lang="en-NZ" smtClean="0"/>
              <a:t>‹#›</a:t>
            </a:fld>
            <a:endParaRPr lang="en-NZ"/>
          </a:p>
        </p:txBody>
      </p:sp>
    </p:spTree>
    <p:extLst>
      <p:ext uri="{BB962C8B-B14F-4D97-AF65-F5344CB8AC3E}">
        <p14:creationId xmlns:p14="http://schemas.microsoft.com/office/powerpoint/2010/main" val="4063579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Layout Controls</a:t>
            </a:r>
            <a:endParaRPr lang="en-NZ" dirty="0">
              <a:solidFill>
                <a:schemeClr val="tx1"/>
              </a:solidFill>
            </a:endParaRPr>
          </a:p>
        </p:txBody>
      </p:sp>
      <p:sp>
        <p:nvSpPr>
          <p:cNvPr id="3" name="Content Placeholder 2"/>
          <p:cNvSpPr>
            <a:spLocks noGrp="1"/>
          </p:cNvSpPr>
          <p:nvPr>
            <p:ph idx="1"/>
          </p:nvPr>
        </p:nvSpPr>
        <p:spPr/>
        <p:txBody>
          <a:bodyPr>
            <a:noAutofit/>
          </a:bodyPr>
          <a:lstStyle/>
          <a:p>
            <a:r>
              <a:rPr lang="en-NZ" sz="2400" dirty="0" smtClean="0">
                <a:solidFill>
                  <a:schemeClr val="accent1"/>
                </a:solidFill>
              </a:rPr>
              <a:t>Canvas</a:t>
            </a:r>
            <a:r>
              <a:rPr lang="en-NZ" sz="2400" dirty="0" smtClean="0"/>
              <a:t>: This control enables you to position child controls any way you see fit. It doesn’t place any restrictions on child control positioning, but nor does it provide any assistance in positioning.</a:t>
            </a:r>
          </a:p>
          <a:p>
            <a:r>
              <a:rPr lang="en-NZ" sz="2400" dirty="0" err="1" smtClean="0">
                <a:solidFill>
                  <a:schemeClr val="accent1"/>
                </a:solidFill>
              </a:rPr>
              <a:t>DockPanel</a:t>
            </a:r>
            <a:r>
              <a:rPr lang="en-NZ" sz="2400" dirty="0" smtClean="0"/>
              <a:t>: This control enables you to dock child controls against one of its four edges. The last child control fills the remaining space.</a:t>
            </a:r>
          </a:p>
          <a:p>
            <a:r>
              <a:rPr lang="en-NZ" sz="2400" dirty="0" smtClean="0">
                <a:solidFill>
                  <a:schemeClr val="accent1"/>
                </a:solidFill>
              </a:rPr>
              <a:t>Grid:</a:t>
            </a:r>
            <a:r>
              <a:rPr lang="en-NZ" sz="2400" dirty="0" smtClean="0"/>
              <a:t> This control enables flexible positioning of child controls. You can divide the layout of this control into rows and columns, which enables you to align controls in a grid layout.</a:t>
            </a:r>
          </a:p>
        </p:txBody>
      </p:sp>
      <p:sp>
        <p:nvSpPr>
          <p:cNvPr id="4" name="Slide Number Placeholder 3"/>
          <p:cNvSpPr>
            <a:spLocks noGrp="1"/>
          </p:cNvSpPr>
          <p:nvPr>
            <p:ph type="sldNum" sz="quarter" idx="12"/>
          </p:nvPr>
        </p:nvSpPr>
        <p:spPr/>
        <p:txBody>
          <a:bodyPr/>
          <a:lstStyle/>
          <a:p>
            <a:fld id="{EB74CBC5-9BC8-433E-8781-3394C00466D8}" type="slidenum">
              <a:rPr lang="en-US" smtClean="0"/>
              <a:pPr/>
              <a:t>1</a:t>
            </a:fld>
            <a:endParaRPr lang="en-US" dirty="0"/>
          </a:p>
        </p:txBody>
      </p:sp>
    </p:spTree>
    <p:extLst>
      <p:ext uri="{BB962C8B-B14F-4D97-AF65-F5344CB8AC3E}">
        <p14:creationId xmlns:p14="http://schemas.microsoft.com/office/powerpoint/2010/main" val="40012822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912058"/>
          </a:xfrm>
        </p:spPr>
        <p:txBody>
          <a:bodyPr>
            <a:normAutofit fontScale="90000"/>
          </a:bodyPr>
          <a:lstStyle/>
          <a:p>
            <a:r>
              <a:rPr lang="en-NZ" dirty="0" smtClean="0"/>
              <a:t>Dock panel in detail: </a:t>
            </a:r>
            <a:r>
              <a:rPr lang="en-NZ" sz="1800" dirty="0"/>
              <a:t>Dock Panel Layout allows elements to be docked to the edges of the panel’s container, similar to windows forms docking</a:t>
            </a:r>
            <a:br>
              <a:rPr lang="en-NZ" sz="1800" dirty="0"/>
            </a:br>
            <a:endParaRPr lang="en-NZ" dirty="0"/>
          </a:p>
        </p:txBody>
      </p:sp>
      <p:sp>
        <p:nvSpPr>
          <p:cNvPr id="3" name="Content Placeholder 2"/>
          <p:cNvSpPr>
            <a:spLocks noGrp="1"/>
          </p:cNvSpPr>
          <p:nvPr>
            <p:ph idx="1"/>
          </p:nvPr>
        </p:nvSpPr>
        <p:spPr>
          <a:xfrm>
            <a:off x="646111" y="1671850"/>
            <a:ext cx="6373505" cy="5172502"/>
          </a:xfrm>
        </p:spPr>
        <p:txBody>
          <a:bodyPr>
            <a:normAutofit fontScale="47500" lnSpcReduction="20000"/>
          </a:bodyPr>
          <a:lstStyle/>
          <a:p>
            <a:r>
              <a:rPr lang="en-NZ" sz="3200" b="1" dirty="0" smtClean="0"/>
              <a:t>&lt;</a:t>
            </a:r>
            <a:r>
              <a:rPr lang="en-NZ" sz="3200" b="1" dirty="0" err="1"/>
              <a:t>DockPanel</a:t>
            </a:r>
            <a:r>
              <a:rPr lang="en-NZ" sz="3200" b="1" dirty="0"/>
              <a:t>&gt;</a:t>
            </a:r>
            <a:endParaRPr lang="en-NZ" sz="3200" dirty="0"/>
          </a:p>
          <a:p>
            <a:pPr marL="400050" lvl="1" indent="0">
              <a:buNone/>
            </a:pPr>
            <a:r>
              <a:rPr lang="en-NZ" sz="3200" dirty="0"/>
              <a:t>    &lt;Label Content="Dock Panel Layout Demo" </a:t>
            </a:r>
          </a:p>
          <a:p>
            <a:pPr marL="400050" lvl="1" indent="0">
              <a:buNone/>
            </a:pPr>
            <a:r>
              <a:rPr lang="en-NZ" sz="3200" dirty="0"/>
              <a:t>    </a:t>
            </a:r>
            <a:r>
              <a:rPr lang="en-NZ" sz="3200" dirty="0" err="1"/>
              <a:t>FontSize</a:t>
            </a:r>
            <a:r>
              <a:rPr lang="en-NZ" sz="3200" dirty="0"/>
              <a:t>="15" </a:t>
            </a:r>
            <a:r>
              <a:rPr lang="en-NZ" sz="3200" dirty="0" err="1"/>
              <a:t>FontWeight</a:t>
            </a:r>
            <a:r>
              <a:rPr lang="en-NZ" sz="3200" dirty="0"/>
              <a:t>="Bold" Background="</a:t>
            </a:r>
            <a:r>
              <a:rPr lang="en-NZ" sz="3200" dirty="0" err="1"/>
              <a:t>LightBlue</a:t>
            </a:r>
            <a:r>
              <a:rPr lang="en-NZ" sz="3200" dirty="0"/>
              <a:t>"</a:t>
            </a:r>
          </a:p>
          <a:p>
            <a:pPr marL="400050" lvl="1" indent="0">
              <a:buNone/>
            </a:pPr>
            <a:r>
              <a:rPr lang="en-NZ" sz="3200" dirty="0"/>
              <a:t>    Foreground="Blue" </a:t>
            </a:r>
            <a:r>
              <a:rPr lang="en-NZ" sz="3200" b="1" dirty="0" err="1"/>
              <a:t>DockPanel.Dock</a:t>
            </a:r>
            <a:r>
              <a:rPr lang="en-NZ" sz="3200" b="1" dirty="0"/>
              <a:t>="Top"</a:t>
            </a:r>
            <a:r>
              <a:rPr lang="en-NZ" sz="3200" dirty="0"/>
              <a:t>/&gt;</a:t>
            </a:r>
          </a:p>
          <a:p>
            <a:pPr marL="400050" lvl="1" indent="0">
              <a:buNone/>
            </a:pPr>
            <a:r>
              <a:rPr lang="en-NZ" sz="3200" dirty="0"/>
              <a:t>     &lt;Label Content="Footer" </a:t>
            </a:r>
            <a:r>
              <a:rPr lang="en-NZ" sz="3200" dirty="0" err="1"/>
              <a:t>FontSize</a:t>
            </a:r>
            <a:r>
              <a:rPr lang="en-NZ" sz="3200" dirty="0"/>
              <a:t>="15" </a:t>
            </a:r>
            <a:r>
              <a:rPr lang="en-NZ" sz="3200" dirty="0" err="1"/>
              <a:t>FontWeight</a:t>
            </a:r>
            <a:r>
              <a:rPr lang="en-NZ" sz="3200" dirty="0"/>
              <a:t>="Bold" </a:t>
            </a:r>
          </a:p>
          <a:p>
            <a:pPr marL="400050" lvl="1" indent="0">
              <a:buNone/>
            </a:pPr>
            <a:r>
              <a:rPr lang="en-NZ" sz="3200" dirty="0"/>
              <a:t>           Background="</a:t>
            </a:r>
            <a:r>
              <a:rPr lang="en-NZ" sz="3200" dirty="0" err="1"/>
              <a:t>LightGray</a:t>
            </a:r>
            <a:r>
              <a:rPr lang="en-NZ" sz="3200" dirty="0"/>
              <a:t>"</a:t>
            </a:r>
          </a:p>
          <a:p>
            <a:pPr marL="400050" lvl="1" indent="0">
              <a:buNone/>
            </a:pPr>
            <a:r>
              <a:rPr lang="en-NZ" sz="3200" dirty="0"/>
              <a:t>           </a:t>
            </a:r>
            <a:r>
              <a:rPr lang="en-NZ" sz="3200" b="1" dirty="0" err="1"/>
              <a:t>DockPanel.Dock</a:t>
            </a:r>
            <a:r>
              <a:rPr lang="en-NZ" sz="3200" b="1" dirty="0"/>
              <a:t>="Bottom"</a:t>
            </a:r>
            <a:r>
              <a:rPr lang="en-NZ" sz="3200" dirty="0"/>
              <a:t> /&gt;</a:t>
            </a:r>
          </a:p>
          <a:p>
            <a:pPr marL="400050" lvl="1" indent="0">
              <a:buNone/>
            </a:pPr>
            <a:r>
              <a:rPr lang="en-NZ" sz="3200" dirty="0"/>
              <a:t>    &lt;Label Content="Left Pane" </a:t>
            </a:r>
            <a:r>
              <a:rPr lang="en-NZ" sz="3200" dirty="0" err="1"/>
              <a:t>FontSize</a:t>
            </a:r>
            <a:r>
              <a:rPr lang="en-NZ" sz="3200" dirty="0"/>
              <a:t>="15" </a:t>
            </a:r>
            <a:r>
              <a:rPr lang="en-NZ" sz="3200" dirty="0" err="1"/>
              <a:t>FontWeight</a:t>
            </a:r>
            <a:r>
              <a:rPr lang="en-NZ" sz="3200" dirty="0"/>
              <a:t>="Bold"</a:t>
            </a:r>
          </a:p>
          <a:p>
            <a:pPr marL="400050" lvl="1" indent="0">
              <a:buNone/>
            </a:pPr>
            <a:r>
              <a:rPr lang="en-NZ" sz="3200" dirty="0"/>
              <a:t>           Width="125" Background="Firebrick"</a:t>
            </a:r>
          </a:p>
          <a:p>
            <a:pPr marL="400050" lvl="1" indent="0">
              <a:buNone/>
            </a:pPr>
            <a:r>
              <a:rPr lang="en-NZ" sz="3200" dirty="0"/>
              <a:t>           </a:t>
            </a:r>
            <a:r>
              <a:rPr lang="en-NZ" sz="3200" b="1" dirty="0" err="1"/>
              <a:t>DockPanel.Dock</a:t>
            </a:r>
            <a:r>
              <a:rPr lang="en-NZ" sz="3200" b="1" dirty="0"/>
              <a:t>="Left"</a:t>
            </a:r>
            <a:r>
              <a:rPr lang="en-NZ" sz="3200" dirty="0"/>
              <a:t>/&gt;</a:t>
            </a:r>
          </a:p>
          <a:p>
            <a:pPr marL="400050" lvl="1" indent="0">
              <a:buNone/>
            </a:pPr>
            <a:r>
              <a:rPr lang="en-NZ" sz="3200" dirty="0"/>
              <a:t>   &lt;Label Content="Content Pane" </a:t>
            </a:r>
            <a:r>
              <a:rPr lang="en-NZ" sz="3200" dirty="0" err="1"/>
              <a:t>FontSize</a:t>
            </a:r>
            <a:r>
              <a:rPr lang="en-NZ" sz="3200" dirty="0"/>
              <a:t>="15" </a:t>
            </a:r>
            <a:r>
              <a:rPr lang="en-NZ" sz="3200" dirty="0" err="1"/>
              <a:t>FontWeight</a:t>
            </a:r>
            <a:r>
              <a:rPr lang="en-NZ" sz="3200" dirty="0"/>
              <a:t>="Bold"</a:t>
            </a:r>
          </a:p>
          <a:p>
            <a:pPr marL="400050" lvl="1" indent="0">
              <a:buNone/>
            </a:pPr>
            <a:r>
              <a:rPr lang="en-NZ" sz="3200" dirty="0"/>
              <a:t>           Width="255"</a:t>
            </a:r>
          </a:p>
          <a:p>
            <a:pPr marL="400050" lvl="1" indent="0">
              <a:buNone/>
            </a:pPr>
            <a:r>
              <a:rPr lang="en-NZ" sz="3200" dirty="0"/>
              <a:t>           Background="Beige"/&gt;</a:t>
            </a:r>
          </a:p>
          <a:p>
            <a:pPr marL="400050" lvl="1" indent="0">
              <a:buNone/>
            </a:pPr>
            <a:r>
              <a:rPr lang="en-NZ" sz="3200" dirty="0"/>
              <a:t>    &lt;Label Content="Right Pane" </a:t>
            </a:r>
            <a:r>
              <a:rPr lang="en-NZ" sz="3200" dirty="0" err="1"/>
              <a:t>FontSize</a:t>
            </a:r>
            <a:r>
              <a:rPr lang="en-NZ" sz="3200" dirty="0"/>
              <a:t>="15" </a:t>
            </a:r>
            <a:r>
              <a:rPr lang="en-NZ" sz="3200" dirty="0" err="1"/>
              <a:t>FontWeight</a:t>
            </a:r>
            <a:r>
              <a:rPr lang="en-NZ" sz="3200" dirty="0"/>
              <a:t>="Bold"</a:t>
            </a:r>
          </a:p>
          <a:p>
            <a:pPr marL="400050" lvl="1" indent="0">
              <a:buNone/>
            </a:pPr>
            <a:r>
              <a:rPr lang="en-NZ" sz="3200" dirty="0"/>
              <a:t>           Width="125" Background="Khaki"</a:t>
            </a:r>
          </a:p>
          <a:p>
            <a:pPr marL="400050" lvl="1" indent="0">
              <a:buNone/>
            </a:pPr>
            <a:r>
              <a:rPr lang="en-NZ" sz="3200" dirty="0"/>
              <a:t>           </a:t>
            </a:r>
            <a:r>
              <a:rPr lang="en-NZ" sz="3200" b="1" dirty="0" err="1"/>
              <a:t>DockPanel.Dock</a:t>
            </a:r>
            <a:r>
              <a:rPr lang="en-NZ" sz="3200" b="1" dirty="0"/>
              <a:t>="Right"</a:t>
            </a:r>
            <a:r>
              <a:rPr lang="en-NZ" sz="3200" dirty="0"/>
              <a:t>/&gt;</a:t>
            </a:r>
          </a:p>
          <a:p>
            <a:r>
              <a:rPr lang="en-NZ" sz="3200" b="1" dirty="0"/>
              <a:t>&lt;/</a:t>
            </a:r>
            <a:r>
              <a:rPr lang="en-NZ" sz="3200" b="1" dirty="0" err="1"/>
              <a:t>DockPanel</a:t>
            </a:r>
            <a:r>
              <a:rPr lang="en-NZ" sz="3200" b="1" dirty="0"/>
              <a:t>&gt;</a:t>
            </a:r>
            <a:endParaRPr lang="en-NZ" sz="3200" dirty="0"/>
          </a:p>
        </p:txBody>
      </p:sp>
      <p:sp>
        <p:nvSpPr>
          <p:cNvPr id="4" name="Slide Number Placeholder 3"/>
          <p:cNvSpPr>
            <a:spLocks noGrp="1"/>
          </p:cNvSpPr>
          <p:nvPr>
            <p:ph type="sldNum" sz="quarter" idx="12"/>
          </p:nvPr>
        </p:nvSpPr>
        <p:spPr/>
        <p:txBody>
          <a:bodyPr/>
          <a:lstStyle/>
          <a:p>
            <a:fld id="{EB74CBC5-9BC8-433E-8781-3394C00466D8}" type="slidenum">
              <a:rPr lang="en-US" smtClean="0"/>
              <a:pPr/>
              <a:t>10</a:t>
            </a:fld>
            <a:endParaRPr lang="en-US" dirty="0"/>
          </a:p>
        </p:txBody>
      </p:sp>
      <p:pic>
        <p:nvPicPr>
          <p:cNvPr id="5" name="Picture 4"/>
          <p:cNvPicPr>
            <a:picLocks noChangeAspect="1"/>
          </p:cNvPicPr>
          <p:nvPr/>
        </p:nvPicPr>
        <p:blipFill>
          <a:blip r:embed="rId2"/>
          <a:stretch>
            <a:fillRect/>
          </a:stretch>
        </p:blipFill>
        <p:spPr>
          <a:xfrm>
            <a:off x="6856222" y="1671850"/>
            <a:ext cx="5057775" cy="4783541"/>
          </a:xfrm>
          <a:prstGeom prst="rect">
            <a:avLst/>
          </a:prstGeom>
        </p:spPr>
      </p:pic>
    </p:spTree>
    <p:extLst>
      <p:ext uri="{BB962C8B-B14F-4D97-AF65-F5344CB8AC3E}">
        <p14:creationId xmlns:p14="http://schemas.microsoft.com/office/powerpoint/2010/main" val="4233432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Wrap layout Example: </a:t>
            </a:r>
            <a:br>
              <a:rPr lang="en-NZ" dirty="0" smtClean="0"/>
            </a:br>
            <a:r>
              <a:rPr lang="en-NZ" dirty="0" smtClean="0"/>
              <a:t>          </a:t>
            </a:r>
            <a:r>
              <a:rPr lang="en-NZ" sz="2400" dirty="0" smtClean="0"/>
              <a:t>Wrap </a:t>
            </a:r>
            <a:r>
              <a:rPr lang="en-NZ" sz="2400" dirty="0"/>
              <a:t>Panel lays out items from left to right</a:t>
            </a:r>
          </a:p>
        </p:txBody>
      </p:sp>
      <p:sp>
        <p:nvSpPr>
          <p:cNvPr id="3" name="Content Placeholder 2"/>
          <p:cNvSpPr>
            <a:spLocks noGrp="1"/>
          </p:cNvSpPr>
          <p:nvPr>
            <p:ph idx="1"/>
          </p:nvPr>
        </p:nvSpPr>
        <p:spPr>
          <a:xfrm>
            <a:off x="1103313" y="1637731"/>
            <a:ext cx="6299144" cy="4831307"/>
          </a:xfrm>
        </p:spPr>
        <p:txBody>
          <a:bodyPr>
            <a:normAutofit fontScale="62500" lnSpcReduction="20000"/>
          </a:bodyPr>
          <a:lstStyle/>
          <a:p>
            <a:r>
              <a:rPr lang="en-NZ" dirty="0"/>
              <a:t>&lt;</a:t>
            </a:r>
            <a:r>
              <a:rPr lang="en-NZ" dirty="0" err="1"/>
              <a:t>WrapPanel</a:t>
            </a:r>
            <a:r>
              <a:rPr lang="en-NZ" dirty="0"/>
              <a:t>&gt;</a:t>
            </a:r>
          </a:p>
          <a:p>
            <a:pPr marL="400050" lvl="1" indent="0">
              <a:buNone/>
            </a:pPr>
            <a:r>
              <a:rPr lang="en-NZ" dirty="0"/>
              <a:t>    &lt;Label Content="Wrap Panel Layout Demo" </a:t>
            </a:r>
          </a:p>
          <a:p>
            <a:pPr marL="400050" lvl="1" indent="0">
              <a:buNone/>
            </a:pPr>
            <a:r>
              <a:rPr lang="en-NZ" dirty="0"/>
              <a:t>    </a:t>
            </a:r>
            <a:r>
              <a:rPr lang="en-NZ" dirty="0" err="1"/>
              <a:t>FontSize</a:t>
            </a:r>
            <a:r>
              <a:rPr lang="en-NZ" dirty="0"/>
              <a:t>="15" </a:t>
            </a:r>
            <a:r>
              <a:rPr lang="en-NZ" dirty="0" err="1"/>
              <a:t>FontWeight</a:t>
            </a:r>
            <a:r>
              <a:rPr lang="en-NZ" dirty="0"/>
              <a:t>="Bold"</a:t>
            </a:r>
          </a:p>
          <a:p>
            <a:pPr marL="400050" lvl="1" indent="0">
              <a:buNone/>
            </a:pPr>
            <a:r>
              <a:rPr lang="en-NZ" dirty="0"/>
              <a:t>    Foreground="Blue</a:t>
            </a:r>
            <a:r>
              <a:rPr lang="en-NZ" dirty="0" smtClean="0"/>
              <a:t>"/&gt;</a:t>
            </a:r>
          </a:p>
          <a:p>
            <a:pPr marL="400050" lvl="1" indent="0">
              <a:buNone/>
            </a:pPr>
            <a:r>
              <a:rPr lang="en-NZ" dirty="0"/>
              <a:t>    &lt;Label Content="Label1" </a:t>
            </a:r>
            <a:r>
              <a:rPr lang="en-NZ" dirty="0" err="1"/>
              <a:t>FontSize</a:t>
            </a:r>
            <a:r>
              <a:rPr lang="en-NZ" dirty="0"/>
              <a:t>="15" </a:t>
            </a:r>
            <a:r>
              <a:rPr lang="en-NZ" dirty="0" err="1"/>
              <a:t>FontWeight</a:t>
            </a:r>
            <a:r>
              <a:rPr lang="en-NZ" dirty="0"/>
              <a:t>="Bold" /&gt;</a:t>
            </a:r>
          </a:p>
          <a:p>
            <a:pPr marL="400050" lvl="1" indent="0">
              <a:buNone/>
            </a:pPr>
            <a:r>
              <a:rPr lang="en-NZ" dirty="0"/>
              <a:t>    &lt;Label Content="Label2" </a:t>
            </a:r>
            <a:r>
              <a:rPr lang="en-NZ" dirty="0" err="1"/>
              <a:t>FontSize</a:t>
            </a:r>
            <a:r>
              <a:rPr lang="en-NZ" dirty="0"/>
              <a:t>="15" </a:t>
            </a:r>
            <a:r>
              <a:rPr lang="en-NZ" dirty="0" err="1"/>
              <a:t>FontWeight</a:t>
            </a:r>
            <a:r>
              <a:rPr lang="en-NZ" dirty="0"/>
              <a:t>="Bold" /&gt;</a:t>
            </a:r>
          </a:p>
          <a:p>
            <a:pPr marL="400050" lvl="1" indent="0">
              <a:buNone/>
            </a:pPr>
            <a:r>
              <a:rPr lang="en-NZ" dirty="0"/>
              <a:t>    &lt;Label Content="Label3" </a:t>
            </a:r>
            <a:r>
              <a:rPr lang="en-NZ" dirty="0" err="1"/>
              <a:t>FontSize</a:t>
            </a:r>
            <a:r>
              <a:rPr lang="en-NZ" dirty="0"/>
              <a:t>="15" </a:t>
            </a:r>
            <a:r>
              <a:rPr lang="en-NZ" dirty="0" err="1"/>
              <a:t>FontWeight</a:t>
            </a:r>
            <a:r>
              <a:rPr lang="en-NZ" dirty="0"/>
              <a:t>="Bold" /&gt;</a:t>
            </a:r>
          </a:p>
          <a:p>
            <a:pPr marL="400050" lvl="1" indent="0">
              <a:buNone/>
            </a:pPr>
            <a:r>
              <a:rPr lang="en-NZ" dirty="0"/>
              <a:t>    &lt;Label Content="Label4" </a:t>
            </a:r>
            <a:r>
              <a:rPr lang="en-NZ" dirty="0" err="1"/>
              <a:t>FontSize</a:t>
            </a:r>
            <a:r>
              <a:rPr lang="en-NZ" dirty="0"/>
              <a:t>="15" </a:t>
            </a:r>
            <a:r>
              <a:rPr lang="en-NZ" dirty="0" err="1"/>
              <a:t>FontWeight</a:t>
            </a:r>
            <a:r>
              <a:rPr lang="en-NZ" dirty="0"/>
              <a:t>="Bold" /&gt;</a:t>
            </a:r>
          </a:p>
          <a:p>
            <a:pPr marL="400050" lvl="1" indent="0">
              <a:buNone/>
            </a:pPr>
            <a:r>
              <a:rPr lang="en-NZ" dirty="0"/>
              <a:t>    &lt;Label Content="Label5" </a:t>
            </a:r>
            <a:r>
              <a:rPr lang="en-NZ" dirty="0" err="1"/>
              <a:t>FontSize</a:t>
            </a:r>
            <a:r>
              <a:rPr lang="en-NZ" dirty="0"/>
              <a:t>="15" </a:t>
            </a:r>
            <a:r>
              <a:rPr lang="en-NZ" dirty="0" err="1"/>
              <a:t>FontWeight</a:t>
            </a:r>
            <a:r>
              <a:rPr lang="en-NZ" dirty="0"/>
              <a:t>="Bold" /&gt;</a:t>
            </a:r>
          </a:p>
          <a:p>
            <a:pPr marL="400050" lvl="1" indent="0">
              <a:buNone/>
            </a:pPr>
            <a:r>
              <a:rPr lang="en-NZ" dirty="0"/>
              <a:t>    &lt;Label Content="Label6" </a:t>
            </a:r>
            <a:r>
              <a:rPr lang="en-NZ" dirty="0" err="1"/>
              <a:t>FontSize</a:t>
            </a:r>
            <a:r>
              <a:rPr lang="en-NZ" dirty="0"/>
              <a:t>="15" </a:t>
            </a:r>
            <a:r>
              <a:rPr lang="en-NZ" dirty="0" err="1"/>
              <a:t>FontWeight</a:t>
            </a:r>
            <a:r>
              <a:rPr lang="en-NZ" dirty="0"/>
              <a:t>="Bold" /&gt;</a:t>
            </a:r>
          </a:p>
          <a:p>
            <a:pPr marL="400050" lvl="1" indent="0">
              <a:buNone/>
            </a:pPr>
            <a:r>
              <a:rPr lang="en-NZ" dirty="0"/>
              <a:t>    &lt;Label Content="Label7" </a:t>
            </a:r>
            <a:r>
              <a:rPr lang="en-NZ" dirty="0" err="1"/>
              <a:t>FontSize</a:t>
            </a:r>
            <a:r>
              <a:rPr lang="en-NZ" dirty="0"/>
              <a:t>="15" </a:t>
            </a:r>
            <a:r>
              <a:rPr lang="en-NZ" dirty="0" err="1"/>
              <a:t>FontWeight</a:t>
            </a:r>
            <a:r>
              <a:rPr lang="en-NZ" dirty="0"/>
              <a:t>="Bold" /&gt;</a:t>
            </a:r>
          </a:p>
          <a:p>
            <a:pPr marL="400050" lvl="1" indent="0">
              <a:buNone/>
            </a:pPr>
            <a:r>
              <a:rPr lang="en-NZ" dirty="0"/>
              <a:t>    &lt;Label Content="Label8" </a:t>
            </a:r>
            <a:r>
              <a:rPr lang="en-NZ" dirty="0" err="1"/>
              <a:t>FontSize</a:t>
            </a:r>
            <a:r>
              <a:rPr lang="en-NZ" dirty="0"/>
              <a:t>="15" </a:t>
            </a:r>
            <a:r>
              <a:rPr lang="en-NZ" dirty="0" err="1"/>
              <a:t>FontWeight</a:t>
            </a:r>
            <a:r>
              <a:rPr lang="en-NZ" dirty="0"/>
              <a:t>="Bold" /&gt;</a:t>
            </a:r>
          </a:p>
          <a:p>
            <a:pPr marL="400050" lvl="1" indent="0">
              <a:buNone/>
            </a:pPr>
            <a:r>
              <a:rPr lang="en-NZ" dirty="0"/>
              <a:t>    &lt;Label Content="Label9" </a:t>
            </a:r>
            <a:r>
              <a:rPr lang="en-NZ" dirty="0" err="1"/>
              <a:t>FontSize</a:t>
            </a:r>
            <a:r>
              <a:rPr lang="en-NZ" dirty="0"/>
              <a:t>="15" </a:t>
            </a:r>
            <a:r>
              <a:rPr lang="en-NZ" dirty="0" err="1"/>
              <a:t>FontWeight</a:t>
            </a:r>
            <a:r>
              <a:rPr lang="en-NZ" dirty="0"/>
              <a:t>="Bold" /&gt;</a:t>
            </a:r>
          </a:p>
          <a:p>
            <a:pPr marL="400050" lvl="1" indent="0">
              <a:buNone/>
            </a:pPr>
            <a:r>
              <a:rPr lang="en-NZ" dirty="0"/>
              <a:t>    &lt;Label Content="Label10" </a:t>
            </a:r>
            <a:r>
              <a:rPr lang="en-NZ" dirty="0" err="1"/>
              <a:t>FontSize</a:t>
            </a:r>
            <a:r>
              <a:rPr lang="en-NZ" dirty="0"/>
              <a:t>="15" </a:t>
            </a:r>
            <a:r>
              <a:rPr lang="en-NZ" dirty="0" err="1"/>
              <a:t>FontWeight</a:t>
            </a:r>
            <a:r>
              <a:rPr lang="en-NZ" dirty="0"/>
              <a:t>="Bold" /&gt;</a:t>
            </a:r>
          </a:p>
          <a:p>
            <a:pPr marL="400050" lvl="1" indent="0">
              <a:buNone/>
            </a:pPr>
            <a:r>
              <a:rPr lang="en-NZ" dirty="0"/>
              <a:t>    &lt;Label Content="Label11" </a:t>
            </a:r>
            <a:r>
              <a:rPr lang="en-NZ" dirty="0" err="1"/>
              <a:t>FontSize</a:t>
            </a:r>
            <a:r>
              <a:rPr lang="en-NZ" dirty="0"/>
              <a:t>="15" </a:t>
            </a:r>
            <a:r>
              <a:rPr lang="en-NZ" dirty="0" err="1"/>
              <a:t>FontWeight</a:t>
            </a:r>
            <a:r>
              <a:rPr lang="en-NZ" dirty="0"/>
              <a:t>="Bold" /&gt;</a:t>
            </a:r>
          </a:p>
          <a:p>
            <a:pPr marL="400050" lvl="1" indent="0">
              <a:buNone/>
            </a:pPr>
            <a:r>
              <a:rPr lang="en-NZ" dirty="0"/>
              <a:t>    &lt;Label Content="Label12" </a:t>
            </a:r>
            <a:r>
              <a:rPr lang="en-NZ" dirty="0" err="1"/>
              <a:t>FontSize</a:t>
            </a:r>
            <a:r>
              <a:rPr lang="en-NZ" dirty="0"/>
              <a:t>="15" </a:t>
            </a:r>
            <a:r>
              <a:rPr lang="en-NZ" dirty="0" err="1"/>
              <a:t>FontWeight</a:t>
            </a:r>
            <a:r>
              <a:rPr lang="en-NZ" dirty="0"/>
              <a:t>="Bold" /&gt;</a:t>
            </a:r>
          </a:p>
          <a:p>
            <a:r>
              <a:rPr lang="en-NZ" dirty="0"/>
              <a:t> </a:t>
            </a:r>
            <a:r>
              <a:rPr lang="en-NZ" dirty="0" smtClean="0"/>
              <a:t>&lt;/</a:t>
            </a:r>
            <a:r>
              <a:rPr lang="en-NZ" dirty="0" err="1"/>
              <a:t>WrapPanel</a:t>
            </a:r>
            <a:r>
              <a:rPr lang="en-NZ" dirty="0"/>
              <a:t>&gt;</a:t>
            </a:r>
          </a:p>
          <a:p>
            <a:endParaRPr lang="en-NZ" dirty="0"/>
          </a:p>
        </p:txBody>
      </p:sp>
      <p:sp>
        <p:nvSpPr>
          <p:cNvPr id="4" name="Slide Number Placeholder 3"/>
          <p:cNvSpPr>
            <a:spLocks noGrp="1"/>
          </p:cNvSpPr>
          <p:nvPr>
            <p:ph type="sldNum" sz="quarter" idx="12"/>
          </p:nvPr>
        </p:nvSpPr>
        <p:spPr/>
        <p:txBody>
          <a:bodyPr/>
          <a:lstStyle/>
          <a:p>
            <a:fld id="{EB74CBC5-9BC8-433E-8781-3394C00466D8}" type="slidenum">
              <a:rPr lang="en-US" smtClean="0"/>
              <a:pPr/>
              <a:t>11</a:t>
            </a:fld>
            <a:endParaRPr lang="en-US" dirty="0"/>
          </a:p>
        </p:txBody>
      </p:sp>
      <p:pic>
        <p:nvPicPr>
          <p:cNvPr id="5" name="Picture 4"/>
          <p:cNvPicPr>
            <a:picLocks noChangeAspect="1"/>
          </p:cNvPicPr>
          <p:nvPr/>
        </p:nvPicPr>
        <p:blipFill>
          <a:blip r:embed="rId2"/>
          <a:stretch>
            <a:fillRect/>
          </a:stretch>
        </p:blipFill>
        <p:spPr>
          <a:xfrm>
            <a:off x="7704163" y="1853248"/>
            <a:ext cx="4143375" cy="3619500"/>
          </a:xfrm>
          <a:prstGeom prst="rect">
            <a:avLst/>
          </a:prstGeom>
        </p:spPr>
      </p:pic>
    </p:spTree>
    <p:extLst>
      <p:ext uri="{BB962C8B-B14F-4D97-AF65-F5344CB8AC3E}">
        <p14:creationId xmlns:p14="http://schemas.microsoft.com/office/powerpoint/2010/main" val="519160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3" y="452718"/>
            <a:ext cx="8947521" cy="871115"/>
          </a:xfrm>
        </p:spPr>
        <p:txBody>
          <a:bodyPr/>
          <a:lstStyle/>
          <a:p>
            <a:r>
              <a:rPr lang="en-NZ" dirty="0" smtClean="0"/>
              <a:t>Nesting of Layout</a:t>
            </a:r>
            <a:endParaRPr lang="en-NZ" dirty="0"/>
          </a:p>
        </p:txBody>
      </p:sp>
      <p:sp>
        <p:nvSpPr>
          <p:cNvPr id="3" name="Content Placeholder 2"/>
          <p:cNvSpPr>
            <a:spLocks noGrp="1"/>
          </p:cNvSpPr>
          <p:nvPr>
            <p:ph idx="1"/>
          </p:nvPr>
        </p:nvSpPr>
        <p:spPr>
          <a:xfrm>
            <a:off x="1103313" y="1528550"/>
            <a:ext cx="9910430" cy="4719850"/>
          </a:xfrm>
        </p:spPr>
        <p:txBody>
          <a:bodyPr/>
          <a:lstStyle/>
          <a:p>
            <a:r>
              <a:rPr lang="en-NZ" dirty="0"/>
              <a:t>Nesting of Layout is widely used to combine advantage of more than one layout.</a:t>
            </a:r>
          </a:p>
          <a:p>
            <a:r>
              <a:rPr lang="en-NZ" dirty="0"/>
              <a:t>Considering example of real world wherein we used grid layout for outlining and used </a:t>
            </a:r>
            <a:r>
              <a:rPr lang="en-NZ" dirty="0" err="1"/>
              <a:t>stackpanel</a:t>
            </a:r>
            <a:r>
              <a:rPr lang="en-NZ" dirty="0"/>
              <a:t> to display controls inside it</a:t>
            </a:r>
          </a:p>
          <a:p>
            <a:endParaRPr lang="en-NZ" dirty="0"/>
          </a:p>
        </p:txBody>
      </p:sp>
      <p:sp>
        <p:nvSpPr>
          <p:cNvPr id="4" name="Slide Number Placeholder 3"/>
          <p:cNvSpPr>
            <a:spLocks noGrp="1"/>
          </p:cNvSpPr>
          <p:nvPr>
            <p:ph type="sldNum" sz="quarter" idx="12"/>
          </p:nvPr>
        </p:nvSpPr>
        <p:spPr/>
        <p:txBody>
          <a:bodyPr/>
          <a:lstStyle/>
          <a:p>
            <a:fld id="{EB74CBC5-9BC8-433E-8781-3394C00466D8}" type="slidenum">
              <a:rPr lang="en-US" smtClean="0"/>
              <a:pPr/>
              <a:t>12</a:t>
            </a:fld>
            <a:endParaRPr lang="en-US" dirty="0"/>
          </a:p>
        </p:txBody>
      </p:sp>
    </p:spTree>
    <p:extLst>
      <p:ext uri="{BB962C8B-B14F-4D97-AF65-F5344CB8AC3E}">
        <p14:creationId xmlns:p14="http://schemas.microsoft.com/office/powerpoint/2010/main" val="1381137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9809" y="452718"/>
            <a:ext cx="9191025" cy="857467"/>
          </a:xfrm>
        </p:spPr>
        <p:txBody>
          <a:bodyPr/>
          <a:lstStyle/>
          <a:p>
            <a:r>
              <a:rPr lang="en-NZ" dirty="0" smtClean="0"/>
              <a:t>Nesting layout Example:</a:t>
            </a:r>
            <a:endParaRPr lang="en-NZ" dirty="0"/>
          </a:p>
        </p:txBody>
      </p:sp>
      <p:sp>
        <p:nvSpPr>
          <p:cNvPr id="4" name="Slide Number Placeholder 3"/>
          <p:cNvSpPr>
            <a:spLocks noGrp="1"/>
          </p:cNvSpPr>
          <p:nvPr>
            <p:ph type="sldNum" sz="quarter" idx="12"/>
          </p:nvPr>
        </p:nvSpPr>
        <p:spPr/>
        <p:txBody>
          <a:bodyPr/>
          <a:lstStyle/>
          <a:p>
            <a:fld id="{EB74CBC5-9BC8-433E-8781-3394C00466D8}" type="slidenum">
              <a:rPr lang="en-US" smtClean="0"/>
              <a:pPr/>
              <a:t>13</a:t>
            </a:fld>
            <a:endParaRPr lang="en-US" dirty="0"/>
          </a:p>
        </p:txBody>
      </p:sp>
      <p:pic>
        <p:nvPicPr>
          <p:cNvPr id="7" name="Picture 6"/>
          <p:cNvPicPr>
            <a:picLocks noChangeAspect="1"/>
          </p:cNvPicPr>
          <p:nvPr/>
        </p:nvPicPr>
        <p:blipFill>
          <a:blip r:embed="rId2"/>
          <a:stretch>
            <a:fillRect/>
          </a:stretch>
        </p:blipFill>
        <p:spPr>
          <a:xfrm>
            <a:off x="859809" y="1584206"/>
            <a:ext cx="5810250" cy="4371975"/>
          </a:xfrm>
          <a:prstGeom prst="rect">
            <a:avLst/>
          </a:prstGeom>
        </p:spPr>
      </p:pic>
      <p:pic>
        <p:nvPicPr>
          <p:cNvPr id="8" name="Picture 7"/>
          <p:cNvPicPr>
            <a:picLocks noChangeAspect="1"/>
          </p:cNvPicPr>
          <p:nvPr/>
        </p:nvPicPr>
        <p:blipFill>
          <a:blip r:embed="rId3"/>
          <a:stretch>
            <a:fillRect/>
          </a:stretch>
        </p:blipFill>
        <p:spPr>
          <a:xfrm>
            <a:off x="6709154" y="1584206"/>
            <a:ext cx="5886450" cy="4724400"/>
          </a:xfrm>
          <a:prstGeom prst="rect">
            <a:avLst/>
          </a:prstGeom>
        </p:spPr>
      </p:pic>
    </p:spTree>
    <p:extLst>
      <p:ext uri="{BB962C8B-B14F-4D97-AF65-F5344CB8AC3E}">
        <p14:creationId xmlns:p14="http://schemas.microsoft.com/office/powerpoint/2010/main" val="4172395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Layout Controls</a:t>
            </a:r>
            <a:endParaRPr lang="en-NZ" dirty="0">
              <a:solidFill>
                <a:schemeClr val="tx1"/>
              </a:solidFill>
            </a:endParaRPr>
          </a:p>
        </p:txBody>
      </p:sp>
      <p:sp>
        <p:nvSpPr>
          <p:cNvPr id="3" name="Content Placeholder 2"/>
          <p:cNvSpPr>
            <a:spLocks noGrp="1"/>
          </p:cNvSpPr>
          <p:nvPr>
            <p:ph idx="1"/>
          </p:nvPr>
        </p:nvSpPr>
        <p:spPr/>
        <p:txBody>
          <a:bodyPr>
            <a:noAutofit/>
          </a:bodyPr>
          <a:lstStyle/>
          <a:p>
            <a:r>
              <a:rPr lang="en-NZ" sz="2400" dirty="0" err="1" smtClean="0">
                <a:solidFill>
                  <a:schemeClr val="accent1"/>
                </a:solidFill>
              </a:rPr>
              <a:t>StackPanel</a:t>
            </a:r>
            <a:r>
              <a:rPr lang="en-NZ" sz="2400" dirty="0" smtClean="0">
                <a:solidFill>
                  <a:schemeClr val="accent1"/>
                </a:solidFill>
              </a:rPr>
              <a:t>:</a:t>
            </a:r>
            <a:r>
              <a:rPr lang="en-NZ" sz="2400" dirty="0" smtClean="0"/>
              <a:t> This control positions its child controls in a sequential horizontal or vertical layout.</a:t>
            </a:r>
          </a:p>
          <a:p>
            <a:r>
              <a:rPr lang="en-NZ" sz="2400" dirty="0" err="1" smtClean="0">
                <a:solidFill>
                  <a:schemeClr val="accent1"/>
                </a:solidFill>
              </a:rPr>
              <a:t>WrapPanel</a:t>
            </a:r>
            <a:r>
              <a:rPr lang="en-NZ" sz="2400" dirty="0" smtClean="0">
                <a:solidFill>
                  <a:schemeClr val="accent1"/>
                </a:solidFill>
              </a:rPr>
              <a:t>:</a:t>
            </a:r>
            <a:r>
              <a:rPr lang="en-NZ" sz="2400" dirty="0" smtClean="0"/>
              <a:t> This control positions its child controls in a sequential horizontal or vertical layout as </a:t>
            </a:r>
            <a:r>
              <a:rPr lang="en-NZ" sz="2400" dirty="0" err="1" smtClean="0"/>
              <a:t>StackPanel</a:t>
            </a:r>
            <a:r>
              <a:rPr lang="en-NZ" sz="2400" dirty="0" smtClean="0"/>
              <a:t>, but rather than a single row or column of controls, this control wraps its children into multiple rows or columns according to the space available.</a:t>
            </a:r>
          </a:p>
        </p:txBody>
      </p:sp>
      <p:sp>
        <p:nvSpPr>
          <p:cNvPr id="4" name="Slide Number Placeholder 3"/>
          <p:cNvSpPr>
            <a:spLocks noGrp="1"/>
          </p:cNvSpPr>
          <p:nvPr>
            <p:ph type="sldNum" sz="quarter" idx="12"/>
          </p:nvPr>
        </p:nvSpPr>
        <p:spPr/>
        <p:txBody>
          <a:bodyPr/>
          <a:lstStyle/>
          <a:p>
            <a:fld id="{EB74CBC5-9BC8-433E-8781-3394C00466D8}" type="slidenum">
              <a:rPr lang="en-US" smtClean="0"/>
              <a:pPr/>
              <a:t>2</a:t>
            </a:fld>
            <a:endParaRPr lang="en-US" dirty="0"/>
          </a:p>
        </p:txBody>
      </p:sp>
    </p:spTree>
    <p:extLst>
      <p:ext uri="{BB962C8B-B14F-4D97-AF65-F5344CB8AC3E}">
        <p14:creationId xmlns:p14="http://schemas.microsoft.com/office/powerpoint/2010/main" val="18904077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Grid</a:t>
            </a:r>
            <a:endParaRPr lang="en-NZ" dirty="0">
              <a:solidFill>
                <a:schemeClr val="tx1"/>
              </a:solidFill>
            </a:endParaRPr>
          </a:p>
        </p:txBody>
      </p:sp>
      <p:sp>
        <p:nvSpPr>
          <p:cNvPr id="3" name="Content Placeholder 2"/>
          <p:cNvSpPr>
            <a:spLocks noGrp="1"/>
          </p:cNvSpPr>
          <p:nvPr>
            <p:ph idx="1"/>
          </p:nvPr>
        </p:nvSpPr>
        <p:spPr/>
        <p:txBody>
          <a:bodyPr>
            <a:normAutofit/>
          </a:bodyPr>
          <a:lstStyle/>
          <a:p>
            <a:r>
              <a:rPr lang="en-NZ" sz="2400" dirty="0"/>
              <a:t>This control enables </a:t>
            </a:r>
            <a:r>
              <a:rPr lang="en-NZ" sz="2400" dirty="0" smtClean="0"/>
              <a:t>flexible </a:t>
            </a:r>
            <a:r>
              <a:rPr lang="en-NZ" sz="2400" dirty="0"/>
              <a:t>positioning of child controls. </a:t>
            </a:r>
            <a:endParaRPr lang="en-NZ" sz="2400" dirty="0" smtClean="0"/>
          </a:p>
          <a:p>
            <a:r>
              <a:rPr lang="en-NZ" sz="2400" dirty="0" smtClean="0"/>
              <a:t>You </a:t>
            </a:r>
            <a:r>
              <a:rPr lang="en-NZ" sz="2400" dirty="0"/>
              <a:t>can divide the layout of </a:t>
            </a:r>
            <a:r>
              <a:rPr lang="en-NZ" sz="2400" dirty="0" smtClean="0"/>
              <a:t>this control </a:t>
            </a:r>
            <a:r>
              <a:rPr lang="en-NZ" sz="2400" dirty="0"/>
              <a:t>into rows and columns, which enables you to align controls in a grid </a:t>
            </a:r>
            <a:r>
              <a:rPr lang="en-NZ" sz="2400" dirty="0" smtClean="0"/>
              <a:t>layout.</a:t>
            </a:r>
          </a:p>
          <a:p>
            <a:pPr lvl="1"/>
            <a:r>
              <a:rPr lang="en-NZ" sz="2400" dirty="0"/>
              <a:t>You can </a:t>
            </a:r>
            <a:r>
              <a:rPr lang="en-NZ" sz="2400" dirty="0" smtClean="0"/>
              <a:t>define </a:t>
            </a:r>
            <a:r>
              <a:rPr lang="en-NZ" sz="2400" dirty="0"/>
              <a:t>rows and columns in the grid by clicking the </a:t>
            </a:r>
            <a:r>
              <a:rPr lang="en-NZ" sz="2400" dirty="0" smtClean="0"/>
              <a:t>edges of </a:t>
            </a:r>
            <a:r>
              <a:rPr lang="en-NZ" sz="2400" dirty="0"/>
              <a:t>the grid in the Design View. </a:t>
            </a:r>
            <a:endParaRPr lang="en-NZ" sz="2400" dirty="0" smtClean="0"/>
          </a:p>
          <a:p>
            <a:pPr lvl="1"/>
            <a:r>
              <a:rPr lang="en-NZ" sz="2400" dirty="0" smtClean="0"/>
              <a:t>If </a:t>
            </a:r>
            <a:r>
              <a:rPr lang="en-NZ" sz="2400" dirty="0"/>
              <a:t>you move the mouse pointer to the edge </a:t>
            </a:r>
            <a:r>
              <a:rPr lang="en-NZ" sz="2400" dirty="0" smtClean="0"/>
              <a:t>of the </a:t>
            </a:r>
            <a:r>
              <a:rPr lang="en-NZ" sz="2400" dirty="0"/>
              <a:t>grid, a yellow line is drawn across the Design View; if you click the edge, </a:t>
            </a:r>
            <a:r>
              <a:rPr lang="en-NZ" sz="2400" dirty="0" smtClean="0"/>
              <a:t>the necessary </a:t>
            </a:r>
            <a:r>
              <a:rPr lang="en-NZ" sz="2400" dirty="0"/>
              <a:t>XAML is inserted. </a:t>
            </a:r>
            <a:endParaRPr lang="en-NZ" sz="2400" dirty="0" smtClean="0"/>
          </a:p>
        </p:txBody>
      </p:sp>
      <p:sp>
        <p:nvSpPr>
          <p:cNvPr id="4" name="Slide Number Placeholder 3"/>
          <p:cNvSpPr>
            <a:spLocks noGrp="1"/>
          </p:cNvSpPr>
          <p:nvPr>
            <p:ph type="sldNum" sz="quarter" idx="12"/>
          </p:nvPr>
        </p:nvSpPr>
        <p:spPr/>
        <p:txBody>
          <a:bodyPr/>
          <a:lstStyle/>
          <a:p>
            <a:fld id="{EB74CBC5-9BC8-433E-8781-3394C00466D8}" type="slidenum">
              <a:rPr lang="en-US" smtClean="0"/>
              <a:pPr/>
              <a:t>3</a:t>
            </a:fld>
            <a:endParaRPr lang="en-US" dirty="0"/>
          </a:p>
        </p:txBody>
      </p:sp>
    </p:spTree>
    <p:extLst>
      <p:ext uri="{BB962C8B-B14F-4D97-AF65-F5344CB8AC3E}">
        <p14:creationId xmlns:p14="http://schemas.microsoft.com/office/powerpoint/2010/main" val="7814869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Grid</a:t>
            </a:r>
            <a:r>
              <a:rPr lang="en-US" dirty="0" smtClean="0">
                <a:solidFill>
                  <a:srgbClr val="92D050"/>
                </a:solidFill>
              </a:rPr>
              <a:t/>
            </a:r>
            <a:br>
              <a:rPr lang="en-US" dirty="0" smtClean="0">
                <a:solidFill>
                  <a:srgbClr val="92D050"/>
                </a:solidFill>
              </a:rPr>
            </a:br>
            <a:r>
              <a:rPr lang="en-US" dirty="0" smtClean="0">
                <a:solidFill>
                  <a:schemeClr val="accent1"/>
                </a:solidFill>
              </a:rPr>
              <a:t>Grid Example</a:t>
            </a:r>
            <a:endParaRPr lang="en-NZ" dirty="0">
              <a:solidFill>
                <a:schemeClr val="accent1"/>
              </a:solidFill>
            </a:endParaRPr>
          </a:p>
        </p:txBody>
      </p:sp>
      <p:sp>
        <p:nvSpPr>
          <p:cNvPr id="3" name="Content Placeholder 2"/>
          <p:cNvSpPr>
            <a:spLocks noGrp="1"/>
          </p:cNvSpPr>
          <p:nvPr>
            <p:ph idx="1"/>
          </p:nvPr>
        </p:nvSpPr>
        <p:spPr>
          <a:xfrm>
            <a:off x="1103313" y="2052918"/>
            <a:ext cx="3572787" cy="4195481"/>
          </a:xfrm>
        </p:spPr>
        <p:txBody>
          <a:bodyPr>
            <a:normAutofit/>
          </a:bodyPr>
          <a:lstStyle/>
          <a:p>
            <a:r>
              <a:rPr lang="en-NZ" dirty="0" smtClean="0"/>
              <a:t>Design the following Window:</a:t>
            </a:r>
          </a:p>
        </p:txBody>
      </p:sp>
      <p:sp>
        <p:nvSpPr>
          <p:cNvPr id="4" name="Slide Number Placeholder 3"/>
          <p:cNvSpPr>
            <a:spLocks noGrp="1"/>
          </p:cNvSpPr>
          <p:nvPr>
            <p:ph type="sldNum" sz="quarter" idx="12"/>
          </p:nvPr>
        </p:nvSpPr>
        <p:spPr/>
        <p:txBody>
          <a:bodyPr/>
          <a:lstStyle/>
          <a:p>
            <a:fld id="{EB74CBC5-9BC8-433E-8781-3394C00466D8}" type="slidenum">
              <a:rPr lang="en-US" smtClean="0"/>
              <a:pPr/>
              <a:t>4</a:t>
            </a:fld>
            <a:endParaRPr lang="en-US" dirty="0"/>
          </a:p>
        </p:txBody>
      </p:sp>
      <p:pic>
        <p:nvPicPr>
          <p:cNvPr id="6" name="Picture 5"/>
          <p:cNvPicPr>
            <a:picLocks noChangeAspect="1"/>
          </p:cNvPicPr>
          <p:nvPr/>
        </p:nvPicPr>
        <p:blipFill rotWithShape="1">
          <a:blip r:embed="rId2"/>
          <a:srcRect l="12226" t="26505" r="68191" b="37270"/>
          <a:stretch/>
        </p:blipFill>
        <p:spPr>
          <a:xfrm>
            <a:off x="4676100" y="1889313"/>
            <a:ext cx="7610168" cy="4968687"/>
          </a:xfrm>
          <a:prstGeom prst="rect">
            <a:avLst/>
          </a:prstGeom>
        </p:spPr>
      </p:pic>
    </p:spTree>
    <p:extLst>
      <p:ext uri="{BB962C8B-B14F-4D97-AF65-F5344CB8AC3E}">
        <p14:creationId xmlns:p14="http://schemas.microsoft.com/office/powerpoint/2010/main" val="13304388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Grid</a:t>
            </a:r>
            <a:r>
              <a:rPr lang="en-US" dirty="0" smtClean="0">
                <a:solidFill>
                  <a:srgbClr val="92D050"/>
                </a:solidFill>
              </a:rPr>
              <a:t/>
            </a:r>
            <a:br>
              <a:rPr lang="en-US" dirty="0" smtClean="0">
                <a:solidFill>
                  <a:srgbClr val="92D050"/>
                </a:solidFill>
              </a:rPr>
            </a:br>
            <a:r>
              <a:rPr lang="en-US" dirty="0" smtClean="0">
                <a:solidFill>
                  <a:schemeClr val="accent1"/>
                </a:solidFill>
              </a:rPr>
              <a:t>Grid Example</a:t>
            </a:r>
            <a:endParaRPr lang="en-NZ" dirty="0">
              <a:solidFill>
                <a:schemeClr val="accent1"/>
              </a:solidFill>
            </a:endParaRPr>
          </a:p>
        </p:txBody>
      </p:sp>
      <p:sp>
        <p:nvSpPr>
          <p:cNvPr id="4" name="Slide Number Placeholder 3"/>
          <p:cNvSpPr>
            <a:spLocks noGrp="1"/>
          </p:cNvSpPr>
          <p:nvPr>
            <p:ph type="sldNum" sz="quarter" idx="12"/>
          </p:nvPr>
        </p:nvSpPr>
        <p:spPr/>
        <p:txBody>
          <a:bodyPr/>
          <a:lstStyle/>
          <a:p>
            <a:fld id="{EB74CBC5-9BC8-433E-8781-3394C00466D8}" type="slidenum">
              <a:rPr lang="en-US" smtClean="0"/>
              <a:pPr/>
              <a:t>5</a:t>
            </a:fld>
            <a:endParaRPr lang="en-US" dirty="0"/>
          </a:p>
        </p:txBody>
      </p:sp>
      <p:pic>
        <p:nvPicPr>
          <p:cNvPr id="7" name="Picture 6"/>
          <p:cNvPicPr>
            <a:picLocks noChangeAspect="1"/>
          </p:cNvPicPr>
          <p:nvPr/>
        </p:nvPicPr>
        <p:blipFill rotWithShape="1">
          <a:blip r:embed="rId2"/>
          <a:srcRect l="6382" t="31451" r="66825" b="40592"/>
          <a:stretch/>
        </p:blipFill>
        <p:spPr>
          <a:xfrm>
            <a:off x="464024" y="1489393"/>
            <a:ext cx="11127085" cy="4585652"/>
          </a:xfrm>
          <a:prstGeom prst="rect">
            <a:avLst/>
          </a:prstGeom>
        </p:spPr>
      </p:pic>
      <p:sp>
        <p:nvSpPr>
          <p:cNvPr id="5" name="Content Placeholder 2"/>
          <p:cNvSpPr>
            <a:spLocks noGrp="1"/>
          </p:cNvSpPr>
          <p:nvPr>
            <p:ph idx="1"/>
          </p:nvPr>
        </p:nvSpPr>
        <p:spPr>
          <a:xfrm>
            <a:off x="3689759" y="2166129"/>
            <a:ext cx="7901350" cy="1674351"/>
          </a:xfrm>
        </p:spPr>
        <p:txBody>
          <a:bodyPr>
            <a:normAutofit/>
          </a:bodyPr>
          <a:lstStyle/>
          <a:p>
            <a:r>
              <a:rPr lang="en-NZ" dirty="0" smtClean="0"/>
              <a:t>By setting Height or Width property of Grid Row or Column to a number following by *, you can tell the </a:t>
            </a:r>
            <a:r>
              <a:rPr lang="en-NZ" smtClean="0"/>
              <a:t>compiler witch </a:t>
            </a:r>
            <a:r>
              <a:rPr lang="en-NZ" dirty="0" smtClean="0"/>
              <a:t>section of your Window to resize when you resize the Window.</a:t>
            </a:r>
          </a:p>
        </p:txBody>
      </p:sp>
      <p:sp>
        <p:nvSpPr>
          <p:cNvPr id="3" name="Rounded Rectangle 2"/>
          <p:cNvSpPr/>
          <p:nvPr/>
        </p:nvSpPr>
        <p:spPr>
          <a:xfrm>
            <a:off x="740229" y="1968137"/>
            <a:ext cx="2394857" cy="19799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35033660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Canvas Layout Example</a:t>
            </a:r>
            <a:endParaRPr lang="en-NZ" dirty="0"/>
          </a:p>
        </p:txBody>
      </p:sp>
      <p:sp>
        <p:nvSpPr>
          <p:cNvPr id="3" name="Content Placeholder 2"/>
          <p:cNvSpPr>
            <a:spLocks noGrp="1"/>
          </p:cNvSpPr>
          <p:nvPr>
            <p:ph idx="1"/>
          </p:nvPr>
        </p:nvSpPr>
        <p:spPr>
          <a:xfrm>
            <a:off x="818866" y="1555846"/>
            <a:ext cx="9971055" cy="4692554"/>
          </a:xfrm>
        </p:spPr>
        <p:txBody>
          <a:bodyPr>
            <a:normAutofit fontScale="92500" lnSpcReduction="10000"/>
          </a:bodyPr>
          <a:lstStyle/>
          <a:p>
            <a:r>
              <a:rPr lang="en-NZ" dirty="0" smtClean="0"/>
              <a:t>Canvas Layout detail:</a:t>
            </a:r>
          </a:p>
          <a:p>
            <a:pPr lvl="1">
              <a:buFont typeface="Wingdings" panose="05000000000000000000" pitchFamily="2" charset="2"/>
              <a:buChar char="§"/>
            </a:pPr>
            <a:r>
              <a:rPr lang="en-NZ" dirty="0"/>
              <a:t>Lays out element by absolute positioning.  </a:t>
            </a:r>
          </a:p>
          <a:p>
            <a:pPr lvl="1">
              <a:buFont typeface="Wingdings" panose="05000000000000000000" pitchFamily="2" charset="2"/>
              <a:buChar char="§"/>
            </a:pPr>
            <a:r>
              <a:rPr lang="en-NZ" dirty="0"/>
              <a:t>Elements in canvas are absolute positioned using Top and Left property.</a:t>
            </a:r>
          </a:p>
          <a:p>
            <a:pPr lvl="1">
              <a:buFont typeface="Wingdings" panose="05000000000000000000" pitchFamily="2" charset="2"/>
              <a:buChar char="§"/>
            </a:pPr>
            <a:r>
              <a:rPr lang="en-NZ" dirty="0"/>
              <a:t>Canvas layout is useful in situation where UI elements never move.</a:t>
            </a:r>
          </a:p>
          <a:p>
            <a:r>
              <a:rPr lang="en-NZ" b="1" dirty="0"/>
              <a:t>Canvas Property used for Absolute Positioning are</a:t>
            </a:r>
          </a:p>
          <a:p>
            <a:pPr lvl="1">
              <a:buFont typeface="Wingdings" panose="05000000000000000000" pitchFamily="2" charset="2"/>
              <a:buChar char="§"/>
            </a:pPr>
            <a:r>
              <a:rPr lang="en-NZ" b="1" dirty="0" err="1"/>
              <a:t>Canvas.Top</a:t>
            </a:r>
            <a:r>
              <a:rPr lang="en-NZ" b="1" dirty="0"/>
              <a:t> </a:t>
            </a:r>
            <a:r>
              <a:rPr lang="en-NZ" dirty="0"/>
              <a:t> - Gets or sets a value that represents the distance between the top of an element and the top of its parent Canvas.</a:t>
            </a:r>
          </a:p>
          <a:p>
            <a:pPr lvl="1">
              <a:buFont typeface="Wingdings" panose="05000000000000000000" pitchFamily="2" charset="2"/>
              <a:buChar char="§"/>
            </a:pPr>
            <a:r>
              <a:rPr lang="en-NZ" b="1" dirty="0" err="1"/>
              <a:t>Canvas.Left</a:t>
            </a:r>
            <a:r>
              <a:rPr lang="en-NZ" dirty="0"/>
              <a:t> - Gets or sets a value that represents the distance between the left side of an element and the left side of its parent Canvas.</a:t>
            </a:r>
          </a:p>
          <a:p>
            <a:pPr lvl="1">
              <a:buFont typeface="Wingdings" panose="05000000000000000000" pitchFamily="2" charset="2"/>
              <a:buChar char="§"/>
            </a:pPr>
            <a:r>
              <a:rPr lang="en-NZ" b="1" dirty="0" err="1"/>
              <a:t>Canvas.Right</a:t>
            </a:r>
            <a:r>
              <a:rPr lang="en-NZ" b="1" dirty="0"/>
              <a:t> </a:t>
            </a:r>
            <a:r>
              <a:rPr lang="en-NZ" dirty="0"/>
              <a:t> - Gets or sets a value that represents the distance between the right side of an element and the right side of its parent Canvas.</a:t>
            </a:r>
          </a:p>
          <a:p>
            <a:pPr lvl="1">
              <a:buFont typeface="Wingdings" panose="05000000000000000000" pitchFamily="2" charset="2"/>
              <a:buChar char="§"/>
            </a:pPr>
            <a:r>
              <a:rPr lang="en-NZ" b="1" dirty="0" err="1"/>
              <a:t>Canvas.Bottom</a:t>
            </a:r>
            <a:r>
              <a:rPr lang="en-NZ" b="1" dirty="0"/>
              <a:t> </a:t>
            </a:r>
            <a:r>
              <a:rPr lang="en-NZ" dirty="0"/>
              <a:t> - Gets or sets a value that represents the distance between the top of an element and the top of its parent Canvas.</a:t>
            </a:r>
          </a:p>
          <a:p>
            <a:endParaRPr lang="en-NZ" dirty="0"/>
          </a:p>
        </p:txBody>
      </p:sp>
      <p:sp>
        <p:nvSpPr>
          <p:cNvPr id="4" name="Slide Number Placeholder 3"/>
          <p:cNvSpPr>
            <a:spLocks noGrp="1"/>
          </p:cNvSpPr>
          <p:nvPr>
            <p:ph type="sldNum" sz="quarter" idx="12"/>
          </p:nvPr>
        </p:nvSpPr>
        <p:spPr/>
        <p:txBody>
          <a:bodyPr/>
          <a:lstStyle/>
          <a:p>
            <a:fld id="{EB74CBC5-9BC8-433E-8781-3394C00466D8}" type="slidenum">
              <a:rPr lang="en-US" smtClean="0"/>
              <a:pPr/>
              <a:t>6</a:t>
            </a:fld>
            <a:endParaRPr lang="en-US" dirty="0"/>
          </a:p>
        </p:txBody>
      </p:sp>
    </p:spTree>
    <p:extLst>
      <p:ext uri="{BB962C8B-B14F-4D97-AF65-F5344CB8AC3E}">
        <p14:creationId xmlns:p14="http://schemas.microsoft.com/office/powerpoint/2010/main" val="2175468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Canvas Layout Example</a:t>
            </a:r>
            <a:endParaRPr lang="en-NZ" dirty="0"/>
          </a:p>
        </p:txBody>
      </p:sp>
      <p:sp>
        <p:nvSpPr>
          <p:cNvPr id="3" name="Content Placeholder 2"/>
          <p:cNvSpPr>
            <a:spLocks noGrp="1"/>
          </p:cNvSpPr>
          <p:nvPr>
            <p:ph idx="1"/>
          </p:nvPr>
        </p:nvSpPr>
        <p:spPr>
          <a:xfrm>
            <a:off x="818866" y="1555846"/>
            <a:ext cx="5964071" cy="4692554"/>
          </a:xfrm>
        </p:spPr>
        <p:txBody>
          <a:bodyPr>
            <a:normAutofit fontScale="55000" lnSpcReduction="20000"/>
          </a:bodyPr>
          <a:lstStyle/>
          <a:p>
            <a:r>
              <a:rPr lang="en-NZ" dirty="0"/>
              <a:t>&lt;Canvas&gt;</a:t>
            </a:r>
          </a:p>
          <a:p>
            <a:pPr marL="0" indent="0">
              <a:buNone/>
            </a:pPr>
            <a:r>
              <a:rPr lang="en-NZ" dirty="0"/>
              <a:t>    &lt;Label Content="Canvas Layout Demo" </a:t>
            </a:r>
          </a:p>
          <a:p>
            <a:pPr marL="0" indent="0">
              <a:buNone/>
            </a:pPr>
            <a:r>
              <a:rPr lang="en-NZ" dirty="0"/>
              <a:t>        </a:t>
            </a:r>
            <a:r>
              <a:rPr lang="en-NZ" dirty="0" err="1"/>
              <a:t>FontSize</a:t>
            </a:r>
            <a:r>
              <a:rPr lang="en-NZ" dirty="0"/>
              <a:t>="15" </a:t>
            </a:r>
            <a:r>
              <a:rPr lang="en-NZ" dirty="0" err="1"/>
              <a:t>FontWeight</a:t>
            </a:r>
            <a:r>
              <a:rPr lang="en-NZ" dirty="0"/>
              <a:t>="Bold"</a:t>
            </a:r>
          </a:p>
          <a:p>
            <a:pPr marL="0" indent="0">
              <a:buNone/>
            </a:pPr>
            <a:r>
              <a:rPr lang="en-NZ" dirty="0"/>
              <a:t>        Foreground="Blue"</a:t>
            </a:r>
          </a:p>
          <a:p>
            <a:pPr marL="0" indent="0">
              <a:buNone/>
            </a:pPr>
            <a:r>
              <a:rPr lang="en-NZ" dirty="0"/>
              <a:t>        </a:t>
            </a:r>
            <a:r>
              <a:rPr lang="en-NZ" b="1" dirty="0" err="1"/>
              <a:t>Canvas.Top</a:t>
            </a:r>
            <a:r>
              <a:rPr lang="en-NZ" b="1" dirty="0"/>
              <a:t>="10" </a:t>
            </a:r>
            <a:r>
              <a:rPr lang="en-NZ" b="1" dirty="0" err="1"/>
              <a:t>Canvas.Left</a:t>
            </a:r>
            <a:r>
              <a:rPr lang="en-NZ" b="1" dirty="0"/>
              <a:t>="25"</a:t>
            </a:r>
            <a:r>
              <a:rPr lang="en-NZ" dirty="0"/>
              <a:t>/&gt;</a:t>
            </a:r>
          </a:p>
          <a:p>
            <a:pPr marL="0" indent="0">
              <a:buNone/>
            </a:pPr>
            <a:r>
              <a:rPr lang="en-NZ" dirty="0"/>
              <a:t>    &lt;Label Content="Label1" </a:t>
            </a:r>
            <a:r>
              <a:rPr lang="en-NZ" dirty="0" err="1"/>
              <a:t>FontSize</a:t>
            </a:r>
            <a:r>
              <a:rPr lang="en-NZ" dirty="0"/>
              <a:t>="15" </a:t>
            </a:r>
            <a:r>
              <a:rPr lang="en-NZ" dirty="0" err="1"/>
              <a:t>FontWeight</a:t>
            </a:r>
            <a:r>
              <a:rPr lang="en-NZ" dirty="0"/>
              <a:t>="Bold" </a:t>
            </a:r>
          </a:p>
          <a:p>
            <a:pPr marL="0" indent="0">
              <a:buNone/>
            </a:pPr>
            <a:r>
              <a:rPr lang="en-NZ" dirty="0"/>
              <a:t>           </a:t>
            </a:r>
            <a:r>
              <a:rPr lang="en-NZ" b="1" dirty="0" err="1"/>
              <a:t>Canvas.Top</a:t>
            </a:r>
            <a:r>
              <a:rPr lang="en-NZ" b="1" dirty="0"/>
              <a:t>="40" </a:t>
            </a:r>
            <a:r>
              <a:rPr lang="en-NZ" b="1" dirty="0" err="1"/>
              <a:t>Canvas.Left</a:t>
            </a:r>
            <a:r>
              <a:rPr lang="en-NZ" b="1" dirty="0"/>
              <a:t>="25"</a:t>
            </a:r>
            <a:r>
              <a:rPr lang="en-NZ" dirty="0"/>
              <a:t>/&gt;</a:t>
            </a:r>
          </a:p>
          <a:p>
            <a:pPr marL="0" indent="0">
              <a:buNone/>
            </a:pPr>
            <a:r>
              <a:rPr lang="en-NZ" dirty="0"/>
              <a:t>    </a:t>
            </a:r>
          </a:p>
          <a:p>
            <a:pPr marL="0" indent="0">
              <a:buNone/>
            </a:pPr>
            <a:r>
              <a:rPr lang="en-NZ" dirty="0"/>
              <a:t>    &lt;Label Content="Label2" </a:t>
            </a:r>
            <a:r>
              <a:rPr lang="en-NZ" dirty="0" err="1"/>
              <a:t>FontSize</a:t>
            </a:r>
            <a:r>
              <a:rPr lang="en-NZ" dirty="0"/>
              <a:t>="15" </a:t>
            </a:r>
            <a:r>
              <a:rPr lang="en-NZ" dirty="0" err="1"/>
              <a:t>FontWeight</a:t>
            </a:r>
            <a:r>
              <a:rPr lang="en-NZ" dirty="0"/>
              <a:t>="Bold" </a:t>
            </a:r>
          </a:p>
          <a:p>
            <a:pPr marL="0" indent="0">
              <a:buNone/>
            </a:pPr>
            <a:r>
              <a:rPr lang="en-NZ" dirty="0"/>
              <a:t>           </a:t>
            </a:r>
            <a:r>
              <a:rPr lang="en-NZ" b="1" dirty="0" err="1"/>
              <a:t>Canvas.Top</a:t>
            </a:r>
            <a:r>
              <a:rPr lang="en-NZ" b="1" dirty="0"/>
              <a:t>="70" </a:t>
            </a:r>
            <a:r>
              <a:rPr lang="en-NZ" b="1" dirty="0" err="1"/>
              <a:t>Canvas.Left</a:t>
            </a:r>
            <a:r>
              <a:rPr lang="en-NZ" b="1" dirty="0"/>
              <a:t>="75"</a:t>
            </a:r>
            <a:r>
              <a:rPr lang="en-NZ" dirty="0"/>
              <a:t>/&gt;</a:t>
            </a:r>
          </a:p>
          <a:p>
            <a:pPr marL="0" indent="0">
              <a:buNone/>
            </a:pPr>
            <a:r>
              <a:rPr lang="en-NZ" dirty="0"/>
              <a:t>    </a:t>
            </a:r>
          </a:p>
          <a:p>
            <a:pPr marL="0" indent="0">
              <a:buNone/>
            </a:pPr>
            <a:r>
              <a:rPr lang="en-NZ" dirty="0"/>
              <a:t>    &lt;Label Content="Label3" </a:t>
            </a:r>
            <a:r>
              <a:rPr lang="en-NZ" dirty="0" err="1"/>
              <a:t>FontSize</a:t>
            </a:r>
            <a:r>
              <a:rPr lang="en-NZ" dirty="0"/>
              <a:t>="15" </a:t>
            </a:r>
            <a:r>
              <a:rPr lang="en-NZ" dirty="0" err="1"/>
              <a:t>FontWeight</a:t>
            </a:r>
            <a:r>
              <a:rPr lang="en-NZ" dirty="0"/>
              <a:t>="Bold" </a:t>
            </a:r>
          </a:p>
          <a:p>
            <a:pPr marL="0" indent="0">
              <a:buNone/>
            </a:pPr>
            <a:r>
              <a:rPr lang="en-NZ" dirty="0"/>
              <a:t>           </a:t>
            </a:r>
            <a:r>
              <a:rPr lang="en-NZ" b="1" dirty="0" err="1"/>
              <a:t>Canvas.Top</a:t>
            </a:r>
            <a:r>
              <a:rPr lang="en-NZ" b="1" dirty="0"/>
              <a:t>="100" </a:t>
            </a:r>
            <a:r>
              <a:rPr lang="en-NZ" b="1" dirty="0" err="1"/>
              <a:t>Canvas.Left</a:t>
            </a:r>
            <a:r>
              <a:rPr lang="en-NZ" b="1" dirty="0"/>
              <a:t>="125"</a:t>
            </a:r>
            <a:r>
              <a:rPr lang="en-NZ" dirty="0"/>
              <a:t>/&gt;</a:t>
            </a:r>
          </a:p>
          <a:p>
            <a:r>
              <a:rPr lang="en-NZ" dirty="0"/>
              <a:t>&lt;/Canvas&gt;</a:t>
            </a:r>
          </a:p>
          <a:p>
            <a:endParaRPr lang="en-NZ" dirty="0"/>
          </a:p>
        </p:txBody>
      </p:sp>
      <p:sp>
        <p:nvSpPr>
          <p:cNvPr id="4" name="Slide Number Placeholder 3"/>
          <p:cNvSpPr>
            <a:spLocks noGrp="1"/>
          </p:cNvSpPr>
          <p:nvPr>
            <p:ph type="sldNum" sz="quarter" idx="12"/>
          </p:nvPr>
        </p:nvSpPr>
        <p:spPr/>
        <p:txBody>
          <a:bodyPr/>
          <a:lstStyle/>
          <a:p>
            <a:fld id="{EB74CBC5-9BC8-433E-8781-3394C00466D8}" type="slidenum">
              <a:rPr lang="en-US" smtClean="0"/>
              <a:pPr/>
              <a:t>7</a:t>
            </a:fld>
            <a:endParaRPr lang="en-US" dirty="0"/>
          </a:p>
        </p:txBody>
      </p:sp>
      <p:pic>
        <p:nvPicPr>
          <p:cNvPr id="5" name="Picture 4"/>
          <p:cNvPicPr>
            <a:picLocks noChangeAspect="1"/>
          </p:cNvPicPr>
          <p:nvPr/>
        </p:nvPicPr>
        <p:blipFill>
          <a:blip r:embed="rId2"/>
          <a:stretch>
            <a:fillRect/>
          </a:stretch>
        </p:blipFill>
        <p:spPr>
          <a:xfrm>
            <a:off x="7096836" y="1555846"/>
            <a:ext cx="4462818" cy="4476464"/>
          </a:xfrm>
          <a:prstGeom prst="rect">
            <a:avLst/>
          </a:prstGeom>
        </p:spPr>
      </p:pic>
    </p:spTree>
    <p:extLst>
      <p:ext uri="{BB962C8B-B14F-4D97-AF65-F5344CB8AC3E}">
        <p14:creationId xmlns:p14="http://schemas.microsoft.com/office/powerpoint/2010/main" val="1386510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Stack panel </a:t>
            </a:r>
            <a:endParaRPr lang="en-NZ" dirty="0"/>
          </a:p>
        </p:txBody>
      </p:sp>
      <p:sp>
        <p:nvSpPr>
          <p:cNvPr id="3" name="Content Placeholder 2"/>
          <p:cNvSpPr>
            <a:spLocks noGrp="1"/>
          </p:cNvSpPr>
          <p:nvPr>
            <p:ph idx="1"/>
          </p:nvPr>
        </p:nvSpPr>
        <p:spPr>
          <a:xfrm>
            <a:off x="646111" y="1629838"/>
            <a:ext cx="10143810" cy="4195481"/>
          </a:xfrm>
        </p:spPr>
        <p:txBody>
          <a:bodyPr/>
          <a:lstStyle/>
          <a:p>
            <a:r>
              <a:rPr lang="en-NZ" dirty="0"/>
              <a:t>Lays out element by stacking them one after the other. </a:t>
            </a:r>
          </a:p>
          <a:p>
            <a:r>
              <a:rPr lang="en-NZ" dirty="0"/>
              <a:t>Items can either be stacked vertically or horizontally.  By default items are stacked vertical.</a:t>
            </a:r>
          </a:p>
          <a:p>
            <a:r>
              <a:rPr lang="en-NZ" dirty="0"/>
              <a:t>Thus stack panel control is used in positioning control in either a row or column format.</a:t>
            </a:r>
          </a:p>
          <a:p>
            <a:r>
              <a:rPr lang="en-NZ" dirty="0"/>
              <a:t>They are mostly used to arrange a small subsection of UI.</a:t>
            </a:r>
          </a:p>
          <a:p>
            <a:endParaRPr lang="en-NZ" dirty="0"/>
          </a:p>
        </p:txBody>
      </p:sp>
      <p:sp>
        <p:nvSpPr>
          <p:cNvPr id="4" name="Slide Number Placeholder 3"/>
          <p:cNvSpPr>
            <a:spLocks noGrp="1"/>
          </p:cNvSpPr>
          <p:nvPr>
            <p:ph type="sldNum" sz="quarter" idx="12"/>
          </p:nvPr>
        </p:nvSpPr>
        <p:spPr/>
        <p:txBody>
          <a:bodyPr/>
          <a:lstStyle/>
          <a:p>
            <a:fld id="{EB74CBC5-9BC8-433E-8781-3394C00466D8}" type="slidenum">
              <a:rPr lang="en-US" smtClean="0"/>
              <a:pPr/>
              <a:t>8</a:t>
            </a:fld>
            <a:endParaRPr lang="en-US" dirty="0"/>
          </a:p>
        </p:txBody>
      </p:sp>
    </p:spTree>
    <p:extLst>
      <p:ext uri="{BB962C8B-B14F-4D97-AF65-F5344CB8AC3E}">
        <p14:creationId xmlns:p14="http://schemas.microsoft.com/office/powerpoint/2010/main" val="2166472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Stack Panel Example</a:t>
            </a:r>
            <a:endParaRPr lang="en-NZ" dirty="0"/>
          </a:p>
        </p:txBody>
      </p:sp>
      <p:sp>
        <p:nvSpPr>
          <p:cNvPr id="3" name="Content Placeholder 2"/>
          <p:cNvSpPr>
            <a:spLocks noGrp="1"/>
          </p:cNvSpPr>
          <p:nvPr>
            <p:ph idx="1"/>
          </p:nvPr>
        </p:nvSpPr>
        <p:spPr>
          <a:xfrm>
            <a:off x="646111" y="1853248"/>
            <a:ext cx="5932110" cy="4395151"/>
          </a:xfrm>
        </p:spPr>
        <p:txBody>
          <a:bodyPr>
            <a:normAutofit/>
          </a:bodyPr>
          <a:lstStyle/>
          <a:p>
            <a:r>
              <a:rPr lang="en-NZ" dirty="0" err="1"/>
              <a:t>StackPanel</a:t>
            </a:r>
            <a:r>
              <a:rPr lang="en-NZ" dirty="0"/>
              <a:t>&gt;            </a:t>
            </a:r>
          </a:p>
          <a:p>
            <a:pPr marL="0" indent="0">
              <a:buNone/>
            </a:pPr>
            <a:r>
              <a:rPr lang="en-NZ" dirty="0"/>
              <a:t>    </a:t>
            </a:r>
            <a:r>
              <a:rPr lang="en-NZ" sz="1800" dirty="0"/>
              <a:t>&lt;Label Content="Stack Panel Demo" </a:t>
            </a:r>
          </a:p>
          <a:p>
            <a:pPr marL="0" indent="0">
              <a:buNone/>
            </a:pPr>
            <a:r>
              <a:rPr lang="en-NZ" sz="1800" dirty="0"/>
              <a:t>            </a:t>
            </a:r>
            <a:r>
              <a:rPr lang="en-NZ" sz="1800" dirty="0" err="1"/>
              <a:t>FontSize</a:t>
            </a:r>
            <a:r>
              <a:rPr lang="en-NZ" sz="1800" dirty="0"/>
              <a:t>="15" </a:t>
            </a:r>
            <a:r>
              <a:rPr lang="en-NZ" sz="1800" dirty="0" err="1"/>
              <a:t>FontWeight</a:t>
            </a:r>
            <a:r>
              <a:rPr lang="en-NZ" sz="1800" dirty="0"/>
              <a:t>="Bold"</a:t>
            </a:r>
          </a:p>
          <a:p>
            <a:pPr marL="0" indent="0">
              <a:buNone/>
            </a:pPr>
            <a:r>
              <a:rPr lang="en-NZ" sz="1800" dirty="0"/>
              <a:t>            Foreground="Blue"/&gt;</a:t>
            </a:r>
          </a:p>
          <a:p>
            <a:pPr marL="0" indent="0">
              <a:buNone/>
            </a:pPr>
            <a:r>
              <a:rPr lang="en-NZ" sz="1800" dirty="0" smtClean="0"/>
              <a:t>    &lt;</a:t>
            </a:r>
            <a:r>
              <a:rPr lang="en-NZ" sz="1800" dirty="0"/>
              <a:t>Label Content="Label1" </a:t>
            </a:r>
            <a:r>
              <a:rPr lang="en-NZ" sz="1800" dirty="0" err="1"/>
              <a:t>FontSize</a:t>
            </a:r>
            <a:r>
              <a:rPr lang="en-NZ" sz="1800" dirty="0"/>
              <a:t>="15" </a:t>
            </a:r>
            <a:r>
              <a:rPr lang="en-NZ" sz="1800" dirty="0" err="1"/>
              <a:t>FontWeight</a:t>
            </a:r>
            <a:r>
              <a:rPr lang="en-NZ" sz="1800" dirty="0"/>
              <a:t>="Bold" /&gt;</a:t>
            </a:r>
          </a:p>
          <a:p>
            <a:pPr marL="0" indent="0">
              <a:buNone/>
            </a:pPr>
            <a:r>
              <a:rPr lang="en-NZ" sz="1800" dirty="0"/>
              <a:t>    &lt;Label Content="Label2" </a:t>
            </a:r>
            <a:r>
              <a:rPr lang="en-NZ" sz="1800" dirty="0" err="1"/>
              <a:t>FontSize</a:t>
            </a:r>
            <a:r>
              <a:rPr lang="en-NZ" sz="1800" dirty="0"/>
              <a:t>="15" </a:t>
            </a:r>
            <a:r>
              <a:rPr lang="en-NZ" sz="1800" dirty="0" err="1"/>
              <a:t>FontWeight</a:t>
            </a:r>
            <a:r>
              <a:rPr lang="en-NZ" sz="1800" dirty="0"/>
              <a:t>="Bold" /&gt;</a:t>
            </a:r>
          </a:p>
          <a:p>
            <a:pPr marL="0" indent="0">
              <a:buNone/>
            </a:pPr>
            <a:r>
              <a:rPr lang="en-NZ" sz="1800" dirty="0"/>
              <a:t>    &lt;Label Content="Label3" </a:t>
            </a:r>
            <a:r>
              <a:rPr lang="en-NZ" sz="1800" dirty="0" err="1"/>
              <a:t>FontSize</a:t>
            </a:r>
            <a:r>
              <a:rPr lang="en-NZ" sz="1800" dirty="0"/>
              <a:t>="15" </a:t>
            </a:r>
            <a:r>
              <a:rPr lang="en-NZ" sz="1800" dirty="0" err="1"/>
              <a:t>FontWeight</a:t>
            </a:r>
            <a:r>
              <a:rPr lang="en-NZ" sz="1800" dirty="0"/>
              <a:t>="Bold" /&gt;</a:t>
            </a:r>
          </a:p>
          <a:p>
            <a:r>
              <a:rPr lang="en-NZ" dirty="0"/>
              <a:t>&lt;/</a:t>
            </a:r>
            <a:r>
              <a:rPr lang="en-NZ" dirty="0" err="1"/>
              <a:t>StackPanel</a:t>
            </a:r>
            <a:r>
              <a:rPr lang="en-NZ" dirty="0"/>
              <a:t>&gt;</a:t>
            </a:r>
          </a:p>
          <a:p>
            <a:endParaRPr lang="en-NZ" dirty="0"/>
          </a:p>
        </p:txBody>
      </p:sp>
      <p:sp>
        <p:nvSpPr>
          <p:cNvPr id="4" name="Slide Number Placeholder 3"/>
          <p:cNvSpPr>
            <a:spLocks noGrp="1"/>
          </p:cNvSpPr>
          <p:nvPr>
            <p:ph type="sldNum" sz="quarter" idx="12"/>
          </p:nvPr>
        </p:nvSpPr>
        <p:spPr/>
        <p:txBody>
          <a:bodyPr/>
          <a:lstStyle/>
          <a:p>
            <a:fld id="{EB74CBC5-9BC8-433E-8781-3394C00466D8}" type="slidenum">
              <a:rPr lang="en-US" smtClean="0"/>
              <a:pPr/>
              <a:t>9</a:t>
            </a:fld>
            <a:endParaRPr lang="en-US" dirty="0"/>
          </a:p>
        </p:txBody>
      </p:sp>
      <p:pic>
        <p:nvPicPr>
          <p:cNvPr id="5" name="Picture 4"/>
          <p:cNvPicPr>
            <a:picLocks noChangeAspect="1"/>
          </p:cNvPicPr>
          <p:nvPr/>
        </p:nvPicPr>
        <p:blipFill>
          <a:blip r:embed="rId2"/>
          <a:stretch>
            <a:fillRect/>
          </a:stretch>
        </p:blipFill>
        <p:spPr>
          <a:xfrm>
            <a:off x="7647439" y="1853248"/>
            <a:ext cx="3543300" cy="4138119"/>
          </a:xfrm>
          <a:prstGeom prst="rect">
            <a:avLst/>
          </a:prstGeom>
        </p:spPr>
      </p:pic>
    </p:spTree>
    <p:extLst>
      <p:ext uri="{BB962C8B-B14F-4D97-AF65-F5344CB8AC3E}">
        <p14:creationId xmlns:p14="http://schemas.microsoft.com/office/powerpoint/2010/main" val="12100260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423</Words>
  <Application>Microsoft Office PowerPoint</Application>
  <PresentationFormat>Widescreen</PresentationFormat>
  <Paragraphs>108</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Wingdings</vt:lpstr>
      <vt:lpstr>Office Theme</vt:lpstr>
      <vt:lpstr>Layout Controls</vt:lpstr>
      <vt:lpstr>Layout Controls</vt:lpstr>
      <vt:lpstr>Grid</vt:lpstr>
      <vt:lpstr>Grid Grid Example</vt:lpstr>
      <vt:lpstr>Grid Grid Example</vt:lpstr>
      <vt:lpstr>Canvas Layout Example</vt:lpstr>
      <vt:lpstr>Canvas Layout Example</vt:lpstr>
      <vt:lpstr>Stack panel </vt:lpstr>
      <vt:lpstr>Stack Panel Example</vt:lpstr>
      <vt:lpstr>Dock panel in detail: Dock Panel Layout allows elements to be docked to the edges of the panel’s container, similar to windows forms docking </vt:lpstr>
      <vt:lpstr>Wrap layout Example:            Wrap Panel lays out items from left to right</vt:lpstr>
      <vt:lpstr>Nesting of Layout</vt:lpstr>
      <vt:lpstr>Nesting layout Example:</vt:lpstr>
    </vt:vector>
  </TitlesOfParts>
  <Company>Manukau Insiture of Technology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Layout Controls</dc:title>
  <dc:creator>Garry Singh</dc:creator>
  <cp:lastModifiedBy>Garry Singh</cp:lastModifiedBy>
  <cp:revision>1</cp:revision>
  <dcterms:created xsi:type="dcterms:W3CDTF">2017-05-07T08:23:35Z</dcterms:created>
  <dcterms:modified xsi:type="dcterms:W3CDTF">2017-05-07T08:24:15Z</dcterms:modified>
</cp:coreProperties>
</file>

<file path=docProps/thumbnail.jpeg>
</file>